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7392e8fe7a3b8d5e866ef590ee6e8ee6cbedb60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2f26ac5a122855bf8dcbead24e5c4b0d8d61d53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8b6d59e878f4207eb912e67eed1629673bc30d4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e480765b4e1a52a495ce329d4f6d2843fbb1bab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ee2511b79e23267fc0224d2a9472d578888ae6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d7768782cf8e6b620361d07ba5dc1f303a951fc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397d019f869984aab75a70ba4b63cd3efa2c1d1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a9f9ce368ff8088c063ee58691a29ba838784c7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1388f1f5c0dfb4bcc4aff8e92bd1836987afaa6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4a7c8d5d40fd23408393ae81ebc07648c6bbf8c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2ef6c9ac7b39b5de56ce2c647e78285414d6129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3209bd66c2a8e2dcfe535fdff21999ceee4afbe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3f84eaff07089812dcfc18a755e4e22413ab10a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c635b7b62bb0276143fe8e1875f5a0af398157e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e6c32ee7550f7739ee1451243fda1656872323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6748b5bf8fe65478353aaa6468e4137142ac25e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5411c3a2c6cf6449d1b41e89199a545d8a6f641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ab2c54df298069ed3648fe302f4403dcd113f3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aa86412eff857e2bcea01f8cfce05d128375598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6d235dfffed9efde0103ead992e504de568754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b556a9729be3f43d42995e11a1509de6255887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74f2ac0654e3a4e176672b622b4bfc61f63f80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245f6ca796f51c5e0678ba4452560628801c053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106d5bda25579f48e97bc5a357fd0490a484c7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dc9344d705adf0a38808310687a794bb5606e90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b421d0718de3c72976dcf0c9f32fe76d1b08f37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56aae18c7cc68a39b87be89f0c384b250e4b1d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0747e99e72791c4f18b3e70e32b21a0311464f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89e2a955a1995855d8c783289dc6ef0f1faac57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c4470aa322509380bdf642a47ba94298749eb7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5e22bf049af7ec4417ccf7bc6033b20a2dbc6f5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4d7db56d058a8e95ddc09b761f9a51c83c7bc2b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69076cd6458cfe92e2ad6c72feb3a3bc7f20ef0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b82127f08c7d1a8dfb006d7ead073844675ce7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ea831126e460e5c86e97ca1c88a90691104b701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07a8d948c96e1f2d792b66bf318523a9774993c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6cec8668717a98f8a64e6f853e277e7b450ad80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f80149626ed4d473b0c7117655f5b150e1412b1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21adb99d0a0d6224c728ca1f4a28704da7faab9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c6bda8a407c5c50eab6a6a1b6592d3a82dbdcc7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58eceb3df078a2247e482361eea23f061688b1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81416c2ae3b3ee4be403d49598f9d1db99bd337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6e80c1ddcbc27fcd292fbba2d584824e7f1c8e0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de4677c8c85c5e66558caf9c53abd083296eb3d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9f91c4914cc1da3643707c971ef38240f1f98b7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6b1e966164061716e359beadc1e3823bd8674f3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5444189fc5e10fcc88694fcd133d8ed22518737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de1dfd14718140eeedb26d4e64062bc650da7d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05bb79df3d930f4f0af20f3ad05271d9c6067ea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f1cecc5c4dfe18ca153272a0a2151e7c7dc4b0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c7bb064acfa26aa36ac54507bc40f5ef0ab4e90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85aa4793fa870dae78f4fd9ecd3bdd23b90de2d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df6cd223041444ae6f5ca52042032c6e5f29a4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2024-03-14T00:09:38Z</dcterms:modified>
</cp:coreProperties>
</file>